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outlineViewPr>
    <p:cViewPr>
      <p:scale>
        <a:sx n="33" d="100"/>
        <a:sy n="33" d="100"/>
      </p:scale>
      <p:origin x="0" y="-343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0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1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21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27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46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64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47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8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1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6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28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59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2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5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33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8B2EAAB-8199-47FB-8C8D-11BD2BD8C0FB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13E6B3E0-88AC-40A5-83B8-E1CD5037A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2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  <p:sldLayoutId id="2147484061" r:id="rId13"/>
    <p:sldLayoutId id="2147484062" r:id="rId14"/>
    <p:sldLayoutId id="2147484063" r:id="rId15"/>
    <p:sldLayoutId id="2147484064" r:id="rId16"/>
    <p:sldLayoutId id="21474840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846" y="3782290"/>
            <a:ext cx="5259700" cy="1244472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LPR CAMERA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30" y="464131"/>
            <a:ext cx="5507181" cy="55071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5" y="479778"/>
            <a:ext cx="1152010" cy="72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5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042940"/>
            <a:ext cx="8761413" cy="706964"/>
          </a:xfrm>
        </p:spPr>
        <p:txBody>
          <a:bodyPr/>
          <a:lstStyle/>
          <a:p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DEFINITION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18" y="2603499"/>
            <a:ext cx="11236037" cy="408824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LPR (License Plate Recognition)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is a technology that uses specialized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cameras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software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to automatically capture and read vehicle license plates. It works by using Optical Character Recognition (OCR) combined with image processing algorithms to identify and record the alphanumeric characters on a license plate, enabling automated tasks like parking management and security surveillance.</a:t>
            </a:r>
          </a:p>
        </p:txBody>
      </p:sp>
    </p:spTree>
    <p:extLst>
      <p:ext uri="{BB962C8B-B14F-4D97-AF65-F5344CB8AC3E}">
        <p14:creationId xmlns:p14="http://schemas.microsoft.com/office/powerpoint/2010/main" val="3304510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APPLICATIONS OF LPR CAMERAS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idx="1"/>
          </p:nvPr>
        </p:nvSpPr>
        <p:spPr bwMode="auto">
          <a:xfrm>
            <a:off x="505692" y="2645988"/>
            <a:ext cx="1127067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Parking Management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Automates the entry/exit process, tracks occupancy, and enforces parking rules.</a:t>
            </a:r>
          </a:p>
          <a:p>
            <a:pPr algn="just" defTabSz="9144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Security and Surveillance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Identifies vehicles entering restricted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areas and checks them against databases for blacklisted Vehicles.</a:t>
            </a:r>
          </a:p>
          <a:p>
            <a:pPr algn="just" defTabSz="9144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Access Control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Allows authorized vehicles to enter or exit a facility without human intervention.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61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699" y="987523"/>
            <a:ext cx="9817847" cy="706964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IMPORTANCE OF PARKING MANAGEMENT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77983" y="2579514"/>
            <a:ext cx="529936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Current Issues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Lack of real-time monitoring.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Security concerns and unauthorized access.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Inefficient parking space utilization.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6719455" y="2377216"/>
            <a:ext cx="4551216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Benefits of LPR in Parking</a:t>
            </a:r>
            <a:r>
              <a:rPr lang="en-US" alt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Improved efficiency and automation.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Enhancing Safety and Security</a:t>
            </a:r>
            <a:r>
              <a:rPr lang="en-US" alt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Maximizing Space Utilization</a:t>
            </a:r>
            <a:r>
              <a:rPr lang="en-US" alt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Reducing Traffic Congestion.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Improving Customer Satisfaction</a:t>
            </a:r>
            <a:endParaRPr lang="en-US" altLang="en-US" sz="2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564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HOW LPR CAMERA WORKS?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98764" y="2452254"/>
            <a:ext cx="11194472" cy="4239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LPR camera is strategically positioned at the entrance/exit of a parking lot, road, or other monitored areas. It captures high-resolution images of passing vehicles.</a:t>
            </a:r>
          </a:p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Capture Image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The camera takes a high-resolution photo of the vehicle’s license plate.</a:t>
            </a:r>
          </a:p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Detect Vehicle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The camera detects when a vehicle enters the view using sensors or motion detection.</a:t>
            </a:r>
          </a:p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Locate License Plate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The camera’s software identifies where the license plate is located within the image.</a:t>
            </a:r>
          </a:p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 Characters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The software uses Optical Character Recognition (OCR) to read the letters and numbers on the plate.</a:t>
            </a:r>
          </a:p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Process Data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The plate number is processed and can be compared to databases (like allowed or blacklisted vehicles).</a:t>
            </a:r>
          </a:p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Trigger Action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Based on the result (authorized or not), it may open a gate, send an alert, or log the vehicle’s data.</a:t>
            </a:r>
          </a:p>
          <a:p>
            <a:pPr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Store Information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The plate number, along with time and location, is stored for future reference or reporting.</a:t>
            </a:r>
            <a:endParaRPr lang="en-US" altLang="en-US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54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109" y="1001378"/>
            <a:ext cx="6497782" cy="706964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KEY FEATURES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68037" y="2406256"/>
            <a:ext cx="11208328" cy="3955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Real-Time Monitoring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Automatic entry/exit logging.</a:t>
            </a:r>
          </a:p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Access Control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Only authorized vehicles can enter designated areas.</a:t>
            </a:r>
          </a:p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High-Speed 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Recognition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: LPR cameras can recognize license plates at high speeds, even in fast-moving traffic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Automatic Capture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: The camera automatically captures images of the license plate as a vehicle 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enters/exits 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an area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Day and Night Operation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: LPR cameras can work in various lighting conditions, including low light or at night, using infrared technology or high-definition optics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Real-Time Data Processing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: The captured plate data is processed in real-time and can be linked to a database for verification, authorization, or security monitoring.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74000">
              <a:schemeClr val="bg1"/>
            </a:gs>
            <a:gs pos="83000">
              <a:schemeClr val="bg1"/>
            </a:gs>
            <a:gs pos="90259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75" y="34951"/>
            <a:ext cx="10224939" cy="6823046"/>
          </a:xfrm>
        </p:spPr>
      </p:pic>
    </p:spTree>
    <p:extLst>
      <p:ext uri="{BB962C8B-B14F-4D97-AF65-F5344CB8AC3E}">
        <p14:creationId xmlns:p14="http://schemas.microsoft.com/office/powerpoint/2010/main" val="239999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31818" y="826807"/>
            <a:ext cx="88530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Contact Us</a:t>
            </a:r>
            <a:endParaRPr lang="en-US" sz="54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Algerian" panose="04020705040A02060702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8762" y="2333685"/>
            <a:ext cx="87006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Head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Office: 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#24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Shambavi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Building 23rd Main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Marenahalli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JP Nagar 2nd Phase Bengaluru - 560078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For Sales :</a:t>
            </a:r>
          </a:p>
          <a:p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sales@esslsecurity.com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8884406789 (Only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Whatsapp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For Technical Support :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+918046159990 , +918026090500 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support@esslsecurity.com</a:t>
            </a:r>
          </a:p>
        </p:txBody>
      </p:sp>
    </p:spTree>
    <p:extLst>
      <p:ext uri="{BB962C8B-B14F-4D97-AF65-F5344CB8AC3E}">
        <p14:creationId xmlns:p14="http://schemas.microsoft.com/office/powerpoint/2010/main" val="296786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344</TotalTime>
  <Words>498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Algerian</vt:lpstr>
      <vt:lpstr>Arial</vt:lpstr>
      <vt:lpstr>Cambria</vt:lpstr>
      <vt:lpstr>Century Gothic</vt:lpstr>
      <vt:lpstr>Wingdings 3</vt:lpstr>
      <vt:lpstr>Ion Boardroom</vt:lpstr>
      <vt:lpstr>LPR CAMERA</vt:lpstr>
      <vt:lpstr>DEFINITION</vt:lpstr>
      <vt:lpstr>APPLICATIONS OF LPR CAMERAS</vt:lpstr>
      <vt:lpstr>IMPORTANCE OF PARKING MANAGEMENT</vt:lpstr>
      <vt:lpstr>HOW LPR CAMERA WORKS?</vt:lpstr>
      <vt:lpstr>KEY FEATURES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LPR CAMERA</dc:title>
  <dc:creator>Windows User</dc:creator>
  <cp:lastModifiedBy>Windows User</cp:lastModifiedBy>
  <cp:revision>16</cp:revision>
  <dcterms:created xsi:type="dcterms:W3CDTF">2025-02-20T04:38:56Z</dcterms:created>
  <dcterms:modified xsi:type="dcterms:W3CDTF">2025-02-21T10:56:56Z</dcterms:modified>
</cp:coreProperties>
</file>